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14" r:id="rId2"/>
  </p:sldMasterIdLst>
  <p:notesMasterIdLst>
    <p:notesMasterId r:id="rId2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guyễn Duy Khoa" initials="NDK" lastIdx="1" clrIdx="0">
    <p:extLst>
      <p:ext uri="{19B8F6BF-5375-455C-9EA6-DF929625EA0E}">
        <p15:presenceInfo xmlns:p15="http://schemas.microsoft.com/office/powerpoint/2012/main" userId="S::18520924@ms.uit.edu.vn::c6d0eb54-7b40-434c-9e99-50976588b03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874229-5542-4F8B-9235-2200DE674634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784EBB-86AC-4205-9C2B-A64DB3586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778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CA91C-A0F2-431D-ACD0-4C3BC600357E}" type="datetime1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76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FD5F2-EC82-4483-9D0A-B8E9E0CDD1E3}" type="datetime1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125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0B791-AAB6-4C68-B254-ACB2C68F363D}" type="datetime1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03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35D4B-B8E8-4707-ACD7-2DB890AF59E7}" type="datetime1">
              <a:rPr lang="en-US" smtClean="0"/>
              <a:t>6/30/2020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23B40-4B6F-4598-A9D4-069F2478B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28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AEE2B-6267-4E7E-A7A9-1D96F2E581B1}" type="datetime1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13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Đầu trang của Phầ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DC096-D631-4812-8C0B-FD7F04EC5C11}" type="datetime1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249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0DEE6-7118-4857-B3E4-1C8555A08A9A}" type="datetime1">
              <a:rPr lang="en-US" smtClean="0"/>
              <a:t>6/30/2020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5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68AF-8107-4699-9B60-2C76D7FA7705}" type="datetime1">
              <a:rPr lang="en-US" smtClean="0"/>
              <a:t>6/30/2020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720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6B34-76CE-4CA3-86E5-DC2B67259C17}" type="datetime1">
              <a:rPr lang="en-US" smtClean="0"/>
              <a:t>6/30/2020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925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D71F-0DA2-44E4-BAC3-BBBCC93D3067}" type="datetime1">
              <a:rPr lang="en-US" smtClean="0"/>
              <a:t>6/30/2020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372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A5553AF-3E4D-4947-AE96-4098CCA14DB4}" type="datetime1">
              <a:rPr lang="en-US" smtClean="0"/>
              <a:t>6/30/2020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20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3B0A-05D9-409F-8B4C-DC3C5DD63C1B}" type="datetime1">
              <a:rPr lang="en-US" smtClean="0"/>
              <a:t>6/30/2020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59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2E6333B-C300-434B-939E-0172911D89C6}" type="datetime1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6B7CA32-B23B-4915-9CDF-CCD596B9A2A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264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28C7672-F3D1-4042-8076-B58669C239EB}" type="datetime1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FB923B40-4B6F-4598-A9D4-069F2478BC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2301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visualgo.net/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8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20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3" name="Straight Connector 22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24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356236E2-C9E1-4E7C-B53A-8F9446C80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405" y="516835"/>
            <a:ext cx="4050791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endParaRPr lang="en-US" sz="36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D54BC959-5B57-4512-94A2-39DBF084DE40}"/>
              </a:ext>
            </a:extLst>
          </p:cNvPr>
          <p:cNvSpPr/>
          <p:nvPr/>
        </p:nvSpPr>
        <p:spPr>
          <a:xfrm>
            <a:off x="492371" y="2653800"/>
            <a:ext cx="3494428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GV: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Ths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Phước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18520507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Khoa – 18520924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Khánh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18520898</a:t>
            </a:r>
          </a:p>
        </p:txBody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" name="Picture 4" descr="Làm thế nào để đi qua cả 7 cây cầu mà không lặp lại 1 cái">
            <a:extLst>
              <a:ext uri="{FF2B5EF4-FFF2-40B4-BE49-F238E27FC236}">
                <a16:creationId xmlns:a16="http://schemas.microsoft.com/office/drawing/2014/main" id="{7B5850FD-51F7-486E-8D29-A9A757D37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09172" y="0"/>
            <a:ext cx="807714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B028DB-64D0-4EFB-862A-AABE455D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513049" y="6446837"/>
            <a:ext cx="1312025" cy="365125"/>
          </a:xfrm>
        </p:spPr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323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5CACFFDB-5903-43D4-B866-82CB9B4B0F37}"/>
              </a:ext>
            </a:extLst>
          </p:cNvPr>
          <p:cNvSpPr txBox="1"/>
          <p:nvPr/>
        </p:nvSpPr>
        <p:spPr>
          <a:xfrm>
            <a:off x="142613" y="117446"/>
            <a:ext cx="11906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họa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ờng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D3168B89-1DB0-4FCD-B546-71D9F3C20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12" y="579110"/>
            <a:ext cx="6838369" cy="3946237"/>
          </a:xfrm>
          <a:prstGeom prst="rect">
            <a:avLst/>
          </a:prstGeom>
        </p:spPr>
      </p:pic>
      <p:pic>
        <p:nvPicPr>
          <p:cNvPr id="4" name="Hình ảnh 3">
            <a:extLst>
              <a:ext uri="{FF2B5EF4-FFF2-40B4-BE49-F238E27FC236}">
                <a16:creationId xmlns:a16="http://schemas.microsoft.com/office/drawing/2014/main" id="{78D1C292-259D-4290-97DC-EBCC54885BE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983" y="579109"/>
            <a:ext cx="5211018" cy="378761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46065C-2844-4B73-BD06-9F9176583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754" y="6453262"/>
            <a:ext cx="1312025" cy="365125"/>
          </a:xfrm>
        </p:spPr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00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365D9B57-70D8-4DFB-BB81-989CDBC86B27}"/>
              </a:ext>
            </a:extLst>
          </p:cNvPr>
          <p:cNvSpPr/>
          <p:nvPr/>
        </p:nvSpPr>
        <p:spPr>
          <a:xfrm>
            <a:off x="0" y="618015"/>
            <a:ext cx="12192000" cy="33458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  <a:r>
              <a:rPr lang="en-US" sz="24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Ưu</a:t>
            </a: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+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thuật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mù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Do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tối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ưu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trường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ta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bất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​​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nào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biểu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ước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khoảng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nút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+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Vì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Dijkstra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cạnh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chi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phí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nhỏ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nhất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ở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bước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chiếm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tích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biểu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biệt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hữu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ích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ta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nút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nhưng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biết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nút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nào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gần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nhất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  <a:r>
              <a:rPr lang="en-US" sz="24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Nhược</a:t>
            </a: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+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Thất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bại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trọng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âm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+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Vì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chiến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lược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mù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tốn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rất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xử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EC6B47-218D-4916-9AD9-D1E787A1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407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9C34C5C5-C793-438F-A7FB-95E4BB479577}"/>
              </a:ext>
            </a:extLst>
          </p:cNvPr>
          <p:cNvSpPr txBox="1"/>
          <p:nvPr/>
        </p:nvSpPr>
        <p:spPr>
          <a:xfrm>
            <a:off x="352338" y="184558"/>
            <a:ext cx="114174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43AC183F-2F1B-4AC0-9AA5-9AD460074EF5}"/>
              </a:ext>
            </a:extLst>
          </p:cNvPr>
          <p:cNvSpPr txBox="1"/>
          <p:nvPr/>
        </p:nvSpPr>
        <p:spPr>
          <a:xfrm>
            <a:off x="0" y="1015555"/>
            <a:ext cx="12192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Kruskal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1956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Joseph Kruskal.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Kruskal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FDC1B1F2-3A98-4C13-8739-12A70464C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180" y="2400550"/>
            <a:ext cx="7673640" cy="382296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8EA2D3-0C2A-4E44-A399-290555D89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670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0F64AADB-AEBE-4EE9-A016-28DB12426822}"/>
              </a:ext>
            </a:extLst>
          </p:cNvPr>
          <p:cNvSpPr txBox="1"/>
          <p:nvPr/>
        </p:nvSpPr>
        <p:spPr>
          <a:xfrm>
            <a:off x="363894" y="205273"/>
            <a:ext cx="11616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D1014EA7-9ED3-4B09-98E2-D7907E47C266}"/>
              </a:ext>
            </a:extLst>
          </p:cNvPr>
          <p:cNvSpPr txBox="1"/>
          <p:nvPr/>
        </p:nvSpPr>
        <p:spPr>
          <a:xfrm>
            <a:off x="0" y="1036270"/>
            <a:ext cx="12192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1957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nữa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Edsger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Dijkstra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1959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Do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gọi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DJP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Jarník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hay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Prim–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Jarník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DED70D8D-C990-4D0A-84D4-F8455AA73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577" y="2556587"/>
            <a:ext cx="8787246" cy="373224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6DB599-8F29-4E3D-A414-5C68EC63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493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E6F3B310-1D19-4C3D-A52F-F6A2EDA9276C}"/>
              </a:ext>
            </a:extLst>
          </p:cNvPr>
          <p:cNvSpPr txBox="1"/>
          <p:nvPr/>
        </p:nvSpPr>
        <p:spPr>
          <a:xfrm>
            <a:off x="0" y="700631"/>
            <a:ext cx="1219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Kruskal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Kruskal: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xếp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không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hiệu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quả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với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đồ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thị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nhiều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cạnh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+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Mở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rộng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cạnh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có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trọng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số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tối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thiểu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không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nhất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thiết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phải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thuộc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với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đỉnh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trong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cây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MST.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Prim: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+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Có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chọn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đỉnh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bắt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đầu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+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Chỉ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sắp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xếp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các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cạnh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thuộc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với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đỉnh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trong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cây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MST 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chọn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cạnh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mở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rộng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nhanh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h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ơ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+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Chỉ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mở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rộng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cạnh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có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trọng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số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tối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thiểu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thuộc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với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đỉnh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trong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cây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MST.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17A028-6368-4A68-9C34-1E5C7FBB8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441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eneral_2">
            <a:hlinkClick r:id="" action="ppaction://media"/>
            <a:extLst>
              <a:ext uri="{FF2B5EF4-FFF2-40B4-BE49-F238E27FC236}">
                <a16:creationId xmlns:a16="http://schemas.microsoft.com/office/drawing/2014/main" id="{2D85DEAC-F3A3-4A0B-818A-735261731C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28A99D-005E-4CC2-B3E7-ECFBB4B1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1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7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8276A4A2-E26E-42EB-A91A-866AB9A7E4F9}"/>
              </a:ext>
            </a:extLst>
          </p:cNvPr>
          <p:cNvSpPr txBox="1"/>
          <p:nvPr/>
        </p:nvSpPr>
        <p:spPr>
          <a:xfrm>
            <a:off x="268448" y="33069"/>
            <a:ext cx="117613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E421DE0F-D974-484F-8438-41D43C2D5C93}"/>
              </a:ext>
            </a:extLst>
          </p:cNvPr>
          <p:cNvSpPr txBox="1"/>
          <p:nvPr/>
        </p:nvSpPr>
        <p:spPr>
          <a:xfrm>
            <a:off x="67112" y="864066"/>
            <a:ext cx="119627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Dijkstra, Kruskal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ý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Dijkstra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Kruskal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tiễn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Dijkstra 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router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GG Maps,…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bé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8C9EF8BB-C376-4B4C-B06C-9C5113975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650" y="1602460"/>
            <a:ext cx="2753435" cy="1214326"/>
          </a:xfrm>
          <a:prstGeom prst="rect">
            <a:avLst/>
          </a:prstGeom>
        </p:spPr>
      </p:pic>
      <p:pic>
        <p:nvPicPr>
          <p:cNvPr id="5" name="Hình ảnh 4">
            <a:extLst>
              <a:ext uri="{FF2B5EF4-FFF2-40B4-BE49-F238E27FC236}">
                <a16:creationId xmlns:a16="http://schemas.microsoft.com/office/drawing/2014/main" id="{BC7AC5A1-EAE5-4ACF-81B9-86F011AB591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543" y="3173181"/>
            <a:ext cx="3005881" cy="121432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DE401-E32D-46AA-B2DC-A4C4186B5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792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CD86E6B9-364C-4186-A7A3-C5E20087E65D}"/>
              </a:ext>
            </a:extLst>
          </p:cNvPr>
          <p:cNvSpPr/>
          <p:nvPr/>
        </p:nvSpPr>
        <p:spPr>
          <a:xfrm>
            <a:off x="0" y="680867"/>
            <a:ext cx="12192000" cy="3062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US" sz="3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Tài</a:t>
            </a:r>
            <a:r>
              <a:rPr lang="en-US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liệu</a:t>
            </a:r>
            <a:r>
              <a:rPr lang="en-US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tham</a:t>
            </a:r>
            <a:r>
              <a:rPr lang="en-US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khảo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Giáo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rời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rạc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BỘ GIÁO DỤC VÀ ĐÀO TẠO TRƯỜNG ĐẠI HỌC CẦN THƠ, KHOA SƯ PHẠM BỘ MÔN   TOÁN HỌC,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biên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soạn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Ths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Bùi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Anh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Kiệt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Ths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Trương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Quốc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Bảo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2003.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b="1" u="sng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https://visualgo.net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Chu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Đức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thuyết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Nhà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bản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đại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Quốc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phố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Hồ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Chí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Minh – 2002.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Giáo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rời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rạc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nghệ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bưu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viễn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biên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soạn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Ths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Nguyễn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Duy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Phương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2006.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A83401-2725-4224-BD37-08EA538D2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87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07580-7DF0-4743-8A61-C39DCD91C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231" y="764232"/>
            <a:ext cx="11453769" cy="1596177"/>
          </a:xfrm>
        </p:spPr>
        <p:txBody>
          <a:bodyPr>
            <a:normAutofit/>
          </a:bodyPr>
          <a:lstStyle/>
          <a:p>
            <a:pPr algn="ctr"/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chú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!!!!!</a:t>
            </a:r>
          </a:p>
        </p:txBody>
      </p:sp>
      <p:pic>
        <p:nvPicPr>
          <p:cNvPr id="4" name="Picture 3" descr="Thumbs Up Max The Husky">
            <a:extLst>
              <a:ext uri="{FF2B5EF4-FFF2-40B4-BE49-F238E27FC236}">
                <a16:creationId xmlns:a16="http://schemas.microsoft.com/office/drawing/2014/main" id="{15B91EA1-A419-4B23-9648-DB686BC8E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723" y="2118398"/>
            <a:ext cx="4272064" cy="3810000"/>
          </a:xfrm>
          <a:prstGeom prst="rect">
            <a:avLst/>
          </a:prstGeom>
        </p:spPr>
      </p:pic>
      <p:pic>
        <p:nvPicPr>
          <p:cNvPr id="6" name="Picture 5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DC0ACBE3-CECA-4E58-BBAD-D8E67642E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666" y="2525779"/>
            <a:ext cx="3914978" cy="3131982"/>
          </a:xfrm>
          <a:prstGeom prst="rect">
            <a:avLst/>
          </a:prstGeom>
        </p:spPr>
      </p:pic>
      <p:sp>
        <p:nvSpPr>
          <p:cNvPr id="8" name="Chỗ dành sẵn cho Số hiệu Bản chiếu 7">
            <a:extLst>
              <a:ext uri="{FF2B5EF4-FFF2-40B4-BE49-F238E27FC236}">
                <a16:creationId xmlns:a16="http://schemas.microsoft.com/office/drawing/2014/main" id="{379C4224-23D4-4E35-9D1E-0795F32FE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23B40-4B6F-4598-A9D4-069F2478BC1F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894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9CC9062-7AEF-47EB-8E59-4AE8A5164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9669"/>
            <a:ext cx="10058400" cy="1450757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	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0947A7D-1B61-48C3-987B-16664D56D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khảo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lúc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7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ờng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phố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Google Maps.</a:t>
            </a:r>
          </a:p>
          <a:p>
            <a:pPr lvl="7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ờng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7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router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7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C73CE-DBFF-4243-873D-68DA56588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13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94819DA-7C4F-4C7A-905E-8C95783A5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9E5D2AE-4A72-437C-AD27-D4765EBB7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romanUcPeriod"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niệm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romanUcPeriod"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Dijkstra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B2C65-8278-4E17-959C-8EDCD66EA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770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B8B2777-16B8-45D7-8C57-1FADCAC49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niệm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EAD2925-395C-4CEA-A108-136BF3F6B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(Directed Graph)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 = (V,E) bao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∈ 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cặp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E8BAA2A3-CA58-4E8D-B1C3-44F9B8B18B9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235" y="3429000"/>
            <a:ext cx="4134490" cy="244009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CA69C-0F77-4E2A-BBD8-9BE55A9D9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142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1DE69EA-E0DE-49BC-82A2-789CC69AB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Chu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(Cycle)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khép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≡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 ≥ 2.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90BF1726-C156-4DEE-9542-DDA19FBCF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niệm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</a:t>
            </a:r>
            <a:r>
              <a:rPr lang="vi-VN" dirty="0">
                <a:cs typeface="Times New Roman" panose="02020603050405020304" pitchFamily="18" charset="0"/>
              </a:rPr>
              <a:t>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endParaRPr lang="en-US" dirty="0"/>
          </a:p>
        </p:txBody>
      </p:sp>
      <p:pic>
        <p:nvPicPr>
          <p:cNvPr id="2052" name="Picture 4" descr="Adjacency list and the adjacency matrix for the directed cycle ...">
            <a:extLst>
              <a:ext uri="{FF2B5EF4-FFF2-40B4-BE49-F238E27FC236}">
                <a16:creationId xmlns:a16="http://schemas.microsoft.com/office/drawing/2014/main" id="{EAE712A2-F1FC-4741-8B72-FE47E4A66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364" y="3172408"/>
            <a:ext cx="3146285" cy="2696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Hình ảnh 3">
            <a:extLst>
              <a:ext uri="{FF2B5EF4-FFF2-40B4-BE49-F238E27FC236}">
                <a16:creationId xmlns:a16="http://schemas.microsoft.com/office/drawing/2014/main" id="{3972559B-CA45-46E5-8782-D777F062B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6220" y="3613666"/>
            <a:ext cx="2893871" cy="2619570"/>
          </a:xfrm>
          <a:prstGeom prst="rect">
            <a:avLst/>
          </a:prstGeo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086D6A1-AEAD-4166-9C05-4B34A7392C4F}"/>
              </a:ext>
            </a:extLst>
          </p:cNvPr>
          <p:cNvSpPr txBox="1"/>
          <p:nvPr/>
        </p:nvSpPr>
        <p:spPr>
          <a:xfrm>
            <a:off x="2884654" y="5863904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Chu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AA783-29DC-489E-A0C4-CFF9AAD12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34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BA40A0A-8E3B-4583-9755-1E0C5B1D2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niệm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</a:t>
            </a:r>
            <a:r>
              <a:rPr lang="vi-VN" dirty="0">
                <a:cs typeface="Times New Roman" panose="02020603050405020304" pitchFamily="18" charset="0"/>
              </a:rPr>
              <a:t>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endParaRPr lang="en-US" b="1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3B0BE021-4C13-40BB-AC92-612DC1DB5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vô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gọi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cặp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Tx/>
              <a:buChar char="-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D0FCB10D-8F18-4A87-A550-8961D4BD4E2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857" y="3429000"/>
            <a:ext cx="4553339" cy="244009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F284BF-D6ED-4171-A7D3-16E74F0BE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12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D295944-0C00-4DF4-8E5E-51E060701F8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281" y="7013"/>
            <a:ext cx="10058400" cy="87006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niệm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</a:t>
            </a:r>
            <a:r>
              <a:rPr lang="vi-VN" dirty="0">
                <a:cs typeface="Times New Roman" panose="02020603050405020304" pitchFamily="18" charset="0"/>
              </a:rPr>
              <a:t>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0AEB724-7502-4E16-AE79-DD4A11D36A4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7281" y="877078"/>
            <a:ext cx="10058400" cy="4022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 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gọi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G. </a:t>
            </a:r>
          </a:p>
          <a:p>
            <a:pPr marL="0" indent="0">
              <a:buNone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4C697-3101-4128-95F3-C6FEEC494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F6E420AB-9B15-4D0A-B722-C744F0DE783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933" y="2800733"/>
            <a:ext cx="3095424" cy="1829226"/>
          </a:xfrm>
          <a:prstGeom prst="rect">
            <a:avLst/>
          </a:prstGeom>
        </p:spPr>
      </p:pic>
      <p:sp>
        <p:nvSpPr>
          <p:cNvPr id="8" name="Mũi tên: Phải 7">
            <a:extLst>
              <a:ext uri="{FF2B5EF4-FFF2-40B4-BE49-F238E27FC236}">
                <a16:creationId xmlns:a16="http://schemas.microsoft.com/office/drawing/2014/main" id="{D7D0A6CB-C497-4AE3-93C0-2F4C5DED82B3}"/>
              </a:ext>
            </a:extLst>
          </p:cNvPr>
          <p:cNvSpPr/>
          <p:nvPr/>
        </p:nvSpPr>
        <p:spPr>
          <a:xfrm>
            <a:off x="4486342" y="3429000"/>
            <a:ext cx="1110343" cy="6816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Hình ảnh 8">
            <a:extLst>
              <a:ext uri="{FF2B5EF4-FFF2-40B4-BE49-F238E27FC236}">
                <a16:creationId xmlns:a16="http://schemas.microsoft.com/office/drawing/2014/main" id="{F74982F7-92D5-46DA-83D7-77D55404438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14637"/>
            <a:ext cx="3408727" cy="1815322"/>
          </a:xfrm>
          <a:prstGeom prst="rect">
            <a:avLst/>
          </a:prstGeom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A3A38950-9603-4D80-A0B0-95CE46746762}"/>
              </a:ext>
            </a:extLst>
          </p:cNvPr>
          <p:cNvSpPr txBox="1"/>
          <p:nvPr/>
        </p:nvSpPr>
        <p:spPr>
          <a:xfrm>
            <a:off x="509218" y="4629959"/>
            <a:ext cx="289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</a:t>
            </a: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48A4DFB9-91AC-4B4A-814F-5BB2EA354F9F}"/>
              </a:ext>
            </a:extLst>
          </p:cNvPr>
          <p:cNvSpPr txBox="1"/>
          <p:nvPr/>
        </p:nvSpPr>
        <p:spPr>
          <a:xfrm>
            <a:off x="6864909" y="4629959"/>
            <a:ext cx="190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</a:t>
            </a:r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2F08BCEF-F45C-401A-B9B2-044899FCB4BF}"/>
              </a:ext>
            </a:extLst>
          </p:cNvPr>
          <p:cNvSpPr txBox="1"/>
          <p:nvPr/>
        </p:nvSpPr>
        <p:spPr>
          <a:xfrm>
            <a:off x="639933" y="5399266"/>
            <a:ext cx="959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chu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ae,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cd.</a:t>
            </a:r>
          </a:p>
        </p:txBody>
      </p:sp>
    </p:spTree>
    <p:extLst>
      <p:ext uri="{BB962C8B-B14F-4D97-AF65-F5344CB8AC3E}">
        <p14:creationId xmlns:p14="http://schemas.microsoft.com/office/powerpoint/2010/main" val="1731192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8BA2E52F-932B-4857-9CDC-DA8152D623E7}"/>
              </a:ext>
            </a:extLst>
          </p:cNvPr>
          <p:cNvSpPr txBox="1"/>
          <p:nvPr/>
        </p:nvSpPr>
        <p:spPr>
          <a:xfrm>
            <a:off x="247546" y="513185"/>
            <a:ext cx="100332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Times New Roman" panose="02020603050405020304" pitchFamily="18" charset="0"/>
              </a:rPr>
              <a:t>II. </a:t>
            </a:r>
            <a:r>
              <a:rPr lang="en-US" sz="4800" dirty="0" err="1">
                <a:latin typeface="Times New Roman" panose="02020603050405020304" pitchFamily="18" charset="0"/>
              </a:rPr>
              <a:t>Thuật</a:t>
            </a:r>
            <a:r>
              <a:rPr lang="en-US" sz="4800" dirty="0">
                <a:latin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</a:rPr>
              <a:t>toán</a:t>
            </a:r>
            <a:r>
              <a:rPr lang="en-US" sz="4800" dirty="0">
                <a:latin typeface="Times New Roman" panose="02020603050405020304" pitchFamily="18" charset="0"/>
              </a:rPr>
              <a:t> Dijkstra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978B55C-062D-4DE2-8540-D7A9B7293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559" y="369115"/>
            <a:ext cx="3822441" cy="5411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875D59FC-CADE-40B0-BE87-EFB423E38179}"/>
              </a:ext>
            </a:extLst>
          </p:cNvPr>
          <p:cNvSpPr txBox="1"/>
          <p:nvPr/>
        </p:nvSpPr>
        <p:spPr>
          <a:xfrm>
            <a:off x="241961" y="1344182"/>
            <a:ext cx="78010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1959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Edsger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Dijkstra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buổi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Amsterdam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mệt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mỏi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Đâu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ngắn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đi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Rotterdam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Groningen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?” 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Thuật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toán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tìm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đ</a:t>
            </a:r>
            <a:r>
              <a:rPr lang="vi-VN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ư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ờng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ngắn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nhất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đã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đ</a:t>
            </a:r>
            <a:r>
              <a:rPr lang="vi-VN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ư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ợc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thiết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kế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trong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khoảng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20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phút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95BF638F-3C74-46C6-A426-65DD39AC716E}"/>
              </a:ext>
            </a:extLst>
          </p:cNvPr>
          <p:cNvSpPr txBox="1"/>
          <p:nvPr/>
        </p:nvSpPr>
        <p:spPr>
          <a:xfrm>
            <a:off x="8347046" y="5780869"/>
            <a:ext cx="3844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Wikipedia.org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D348BE-CA58-4D6A-BC3C-8A4543DF8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302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15F5B4D1-F355-4165-BB03-929F892DC064}"/>
              </a:ext>
            </a:extLst>
          </p:cNvPr>
          <p:cNvSpPr txBox="1"/>
          <p:nvPr/>
        </p:nvSpPr>
        <p:spPr>
          <a:xfrm>
            <a:off x="419450" y="218114"/>
            <a:ext cx="7961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7F25348D-4DAD-4179-87E2-ADDBA6FE7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022" y="679779"/>
            <a:ext cx="6315956" cy="4867954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BA500250-3EDB-453F-A655-EA7E4FBA1E92}"/>
              </a:ext>
            </a:extLst>
          </p:cNvPr>
          <p:cNvSpPr txBox="1"/>
          <p:nvPr/>
        </p:nvSpPr>
        <p:spPr>
          <a:xfrm>
            <a:off x="4715069" y="5547733"/>
            <a:ext cx="2761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Wikipedia.org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2B5808-4A54-452A-9C75-BC0A76FBC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7CA32-B23B-4915-9CDF-CCD596B9A2A1}" type="slidenum"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776294"/>
      </p:ext>
    </p:extLst>
  </p:cSld>
  <p:clrMapOvr>
    <a:masterClrMapping/>
  </p:clrMapOvr>
</p:sld>
</file>

<file path=ppt/theme/theme1.xml><?xml version="1.0" encoding="utf-8"?>
<a:theme xmlns:a="http://schemas.openxmlformats.org/drawingml/2006/main" name="Phong cách hoài niệm">
  <a:themeElements>
    <a:clrScheme name="Phong cách hoài niệm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Phong cách hoài niệm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hong cách hoài niệm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Hình cắt">
  <a:themeElements>
    <a:clrScheme name="Hình cắt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Hình cắt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ình cắt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321</TotalTime>
  <Words>704</Words>
  <Application>Microsoft Office PowerPoint</Application>
  <PresentationFormat>Màn hình rộng</PresentationFormat>
  <Paragraphs>112</Paragraphs>
  <Slides>18</Slides>
  <Notes>0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2</vt:i4>
      </vt:variant>
      <vt:variant>
        <vt:lpstr>Tiêu đề Bản chiếu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Franklin Gothic Book</vt:lpstr>
      <vt:lpstr>Tahoma</vt:lpstr>
      <vt:lpstr>Times New Roman</vt:lpstr>
      <vt:lpstr>Wingdings</vt:lpstr>
      <vt:lpstr>Phong cách hoài niệm</vt:lpstr>
      <vt:lpstr>Hình cắt</vt:lpstr>
      <vt:lpstr>Ứng dụng giải toán  Lý thuyết đồ thị</vt:lpstr>
      <vt:lpstr>Lý do thực hiện đề tài? </vt:lpstr>
      <vt:lpstr>Nội dung trình bày</vt:lpstr>
      <vt:lpstr>I. Một số khái niệm cơ bản</vt:lpstr>
      <vt:lpstr>I. Một số khái niệm cơ bản</vt:lpstr>
      <vt:lpstr>I. Một số khái niệm cơ bản</vt:lpstr>
      <vt:lpstr>I. Một số khái niệm cơ bản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Cảm ơn thầy và các bạn đã chú ý lắng nghe bài thuyết trình của nhóm chúng em!!!!!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giải toán  Lý thuyết đồ thị</dc:title>
  <dc:creator>Bình Nguyễn</dc:creator>
  <cp:lastModifiedBy>Bình Nguyễn</cp:lastModifiedBy>
  <cp:revision>26</cp:revision>
  <dcterms:created xsi:type="dcterms:W3CDTF">2020-06-27T10:44:13Z</dcterms:created>
  <dcterms:modified xsi:type="dcterms:W3CDTF">2020-06-30T16:56:00Z</dcterms:modified>
</cp:coreProperties>
</file>